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28A75-F4FD-4554-BEF4-289A139F35D6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4C153-E7D0-41DF-960F-205B035188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4C153-E7D0-41DF-960F-205B0351880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4C153-E7D0-41DF-960F-205B0351880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 - Primei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06084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esentação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67941"/>
            <a:ext cx="8229600" cy="824955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41724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76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5" y="6022801"/>
            <a:ext cx="569595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Trebuchet MS" pitchFamily="34" charset="0"/>
              </a:rPr>
              <a:t>Título</a:t>
            </a:r>
            <a:r>
              <a:rPr lang="pt-BR" dirty="0" smtClean="0">
                <a:latin typeface="Trebuchet MS" pitchFamily="34" charset="0"/>
              </a:rPr>
              <a:t/>
            </a:r>
            <a:br>
              <a:rPr lang="pt-BR" dirty="0" smtClean="0">
                <a:latin typeface="Trebuchet MS" pitchFamily="34" charset="0"/>
              </a:rPr>
            </a:b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(Fonte: </a:t>
            </a:r>
            <a:r>
              <a:rPr lang="pt-B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Trebuchet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MS, tamanho mínimo sugerido: 28)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Autor(es) </a:t>
            </a:r>
          </a:p>
          <a:p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(Fonte: </a:t>
            </a:r>
            <a:r>
              <a:rPr lang="pt-B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Trebuchet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MS, tamanho mínimo sugerido: 20)</a:t>
            </a:r>
          </a:p>
          <a:p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Orientador(a)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(Fonte: </a:t>
            </a:r>
            <a:r>
              <a:rPr lang="pt-B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Trebuchet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MS, tamanho mínimo sugerido: 20)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smtClean="0">
                <a:latin typeface="Trebuchet MS" pitchFamily="34" charset="0"/>
              </a:rPr>
              <a:t>Indicações:</a:t>
            </a:r>
            <a:endParaRPr lang="pt-BR" sz="4000" dirty="0">
              <a:latin typeface="Trebuchet MS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sz="220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Utilizar a fonte Trebuchet MS para títulos e textos na cor preta;</a:t>
            </a:r>
          </a:p>
          <a:p>
            <a:pPr marL="457200" indent="-457200" algn="l">
              <a:buFont typeface="Arial" charset="0"/>
              <a:buChar char="•"/>
            </a:pPr>
            <a:r>
              <a:rPr lang="pt-BR" sz="220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Não modificar a cor de fundo do slide, a fim de não prejudicar a legibilidade;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Não há restrição quanto ao número de slides, porém esteja atento ao tempo estabelecido para a apresentação (até 10 minutos);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 mais informações confira os editais disponibilizados pela Proexc, Propesq e Proacad</a:t>
            </a:r>
            <a:r>
              <a:rPr lang="pt-BR" sz="220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;</a:t>
            </a:r>
            <a:endParaRPr lang="pt-BR" sz="2200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 - Primeiro Slid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resentação - Conteú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100</Words>
  <Application>Microsoft Office PowerPoint</Application>
  <PresentationFormat>Apresentação na tela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Capa - Primeiro Slide</vt:lpstr>
      <vt:lpstr>Apresentação - Conteúdo</vt:lpstr>
      <vt:lpstr>Título (Fonte: Trebuchet MS, tamanho mínimo sugerido: 28)</vt:lpstr>
      <vt:lpstr>Indicações: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Cecine</cp:lastModifiedBy>
  <cp:revision>26</cp:revision>
  <dcterms:created xsi:type="dcterms:W3CDTF">2017-09-20T18:10:26Z</dcterms:created>
  <dcterms:modified xsi:type="dcterms:W3CDTF">2017-09-29T11:33:28Z</dcterms:modified>
</cp:coreProperties>
</file>